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43B0-185D-4151-9C47-27865FFDB2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CDEB-6270-457B-AFEC-231307BCACE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43B0-185D-4151-9C47-27865FFDB2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CDEB-6270-457B-AFEC-231307BCA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43B0-185D-4151-9C47-27865FFDB2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CDEB-6270-457B-AFEC-231307BCA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43B0-185D-4151-9C47-27865FFDB2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CDEB-6270-457B-AFEC-231307BCAC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43B0-185D-4151-9C47-27865FFDB2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CDEB-6270-457B-AFEC-231307BCA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43B0-185D-4151-9C47-27865FFDB2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CDEB-6270-457B-AFEC-231307BCA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43B0-185D-4151-9C47-27865FFDB2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CDEB-6270-457B-AFEC-231307BCA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43B0-185D-4151-9C47-27865FFDB2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CDEB-6270-457B-AFEC-231307BCA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43B0-185D-4151-9C47-27865FFDB2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CDEB-6270-457B-AFEC-231307BCA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43B0-185D-4151-9C47-27865FFDB2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CDEB-6270-457B-AFEC-231307BCA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43B0-185D-4151-9C47-27865FFDB2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CDEB-6270-457B-AFEC-231307BCA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53943B0-185D-4151-9C47-27865FFDB2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52ACDEB-6270-457B-AFEC-231307BCACE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8lnE8b19t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000"/>
            <a:ext cx="6324600" cy="5943600"/>
          </a:xfrm>
        </p:spPr>
        <p:txBody>
          <a:bodyPr>
            <a:noAutofit/>
          </a:bodyPr>
          <a:lstStyle/>
          <a:p>
            <a:r>
              <a:rPr lang="el-GR" sz="9600" dirty="0" smtClean="0"/>
              <a:t>Ελληνική μυθολογία και τα ζώα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684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Animal Sacrifice,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Sacrificed to which God the animal they were sacrificing preferred. </a:t>
            </a:r>
          </a:p>
          <a:p>
            <a:r>
              <a:rPr lang="en-US" dirty="0" smtClean="0"/>
              <a:t>Usually a domesticated animal. </a:t>
            </a:r>
          </a:p>
          <a:p>
            <a:r>
              <a:rPr lang="en-US" dirty="0" smtClean="0"/>
              <a:t>Key symbol of paganism.</a:t>
            </a:r>
          </a:p>
          <a:p>
            <a:r>
              <a:rPr lang="en-US" dirty="0" smtClean="0"/>
              <a:t>Berger again, Humans dominate over animals.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6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Similes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 figure of speech involving the comparison of one thing with another thing of a different kind, used to make a description more emphatic or vivid (e.g., as brave as a lion, crazy like a fox 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8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71601"/>
            <a:ext cx="2343221" cy="3352800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300" y="2743200"/>
            <a:ext cx="2438400" cy="1828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Beast Similes in the Iliad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724401"/>
            <a:ext cx="4806114" cy="207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21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Beast Similes in the Iliad, Cont.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Battle over dead </a:t>
            </a:r>
            <a:r>
              <a:rPr lang="en-US" dirty="0" err="1" smtClean="0"/>
              <a:t>Patroclus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Menelaus stands over him like a cow protecting her calf (17.3-6).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Menelaus stands like a lion standing over a cow that it has killed (17.61-69).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Ajax defends the corpse like a lioness guarding her cubs (17.132-37).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Achilles- Lion and Wolf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smtClean="0"/>
              <a:t>     Hector- </a:t>
            </a:r>
            <a:r>
              <a:rPr lang="en-US" dirty="0" smtClean="0"/>
              <a:t>Man and Sheep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26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Achilles vs. hector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www.youtube.com/watch?v=N8lnE8b19tw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3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Myth of Heracles (Hercules)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5033962" cy="4572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676400"/>
            <a:ext cx="4953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26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Back Ground of The Myth of Heracles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900" b="1" dirty="0" smtClean="0"/>
              <a:t>Step mom, Hera, hates him and tries to kill him as a child and makes him kill his own children.</a:t>
            </a:r>
          </a:p>
          <a:p>
            <a:r>
              <a:rPr lang="en-US" sz="4900" b="1" dirty="0" smtClean="0"/>
              <a:t>Heracles has to do 12 labors for his cousin, </a:t>
            </a:r>
            <a:r>
              <a:rPr lang="en-US" sz="4900" b="1" dirty="0" err="1" smtClean="0"/>
              <a:t>Eurystheus</a:t>
            </a:r>
            <a:r>
              <a:rPr lang="en-US" sz="4900" b="1" dirty="0" smtClean="0"/>
              <a:t>, to make up for the sin. </a:t>
            </a:r>
          </a:p>
          <a:p>
            <a:r>
              <a:rPr lang="en-US" sz="4900" b="1" dirty="0" smtClean="0"/>
              <a:t>The 12 labors were:</a:t>
            </a:r>
          </a:p>
          <a:p>
            <a:pPr marL="0" indent="0">
              <a:buNone/>
            </a:pPr>
            <a:r>
              <a:rPr lang="en-US" sz="4900" b="1" dirty="0" smtClean="0"/>
              <a:t>1. Slay the </a:t>
            </a:r>
            <a:r>
              <a:rPr lang="en-US" sz="4900" b="1" dirty="0" err="1" smtClean="0"/>
              <a:t>Nemean</a:t>
            </a:r>
            <a:r>
              <a:rPr lang="en-US" sz="4900" b="1" dirty="0" smtClean="0"/>
              <a:t> Lion.</a:t>
            </a:r>
          </a:p>
          <a:p>
            <a:pPr marL="0" indent="0">
              <a:buNone/>
            </a:pPr>
            <a:r>
              <a:rPr lang="en-US" sz="4900" b="1" dirty="0" smtClean="0"/>
              <a:t>2. Slay the nine-headed </a:t>
            </a:r>
            <a:r>
              <a:rPr lang="en-US" sz="4900" b="1" dirty="0" err="1" smtClean="0"/>
              <a:t>Lernaean</a:t>
            </a:r>
            <a:r>
              <a:rPr lang="en-US" sz="4900" b="1" dirty="0" smtClean="0"/>
              <a:t> Hydra.</a:t>
            </a:r>
          </a:p>
          <a:p>
            <a:pPr marL="0" indent="0">
              <a:buNone/>
            </a:pPr>
            <a:r>
              <a:rPr lang="en-US" sz="4900" b="1" dirty="0" smtClean="0"/>
              <a:t>3. Capture the Golden Hind of Artemis.</a:t>
            </a:r>
          </a:p>
          <a:p>
            <a:pPr marL="0" indent="0">
              <a:buNone/>
            </a:pPr>
            <a:r>
              <a:rPr lang="en-US" sz="4900" b="1" dirty="0" smtClean="0"/>
              <a:t>4. Capture the </a:t>
            </a:r>
            <a:r>
              <a:rPr lang="en-US" sz="4900" b="1" dirty="0" err="1" smtClean="0"/>
              <a:t>Erymanthian</a:t>
            </a:r>
            <a:r>
              <a:rPr lang="en-US" sz="4900" b="1" dirty="0" smtClean="0"/>
              <a:t> Boar.</a:t>
            </a:r>
          </a:p>
          <a:p>
            <a:pPr marL="0" indent="0">
              <a:buNone/>
            </a:pPr>
            <a:r>
              <a:rPr lang="en-US" sz="4900" b="1" dirty="0" smtClean="0"/>
              <a:t>5. Clean the Augean stables in a single day.</a:t>
            </a:r>
          </a:p>
          <a:p>
            <a:pPr marL="0" indent="0">
              <a:buNone/>
            </a:pPr>
            <a:r>
              <a:rPr lang="en-US" sz="4900" b="1" dirty="0" smtClean="0"/>
              <a:t>6. Slay the </a:t>
            </a:r>
            <a:r>
              <a:rPr lang="en-US" sz="4900" b="1" dirty="0" err="1" smtClean="0"/>
              <a:t>Stymphalian</a:t>
            </a:r>
            <a:r>
              <a:rPr lang="en-US" sz="4900" b="1" dirty="0" smtClean="0"/>
              <a:t> Birds.</a:t>
            </a:r>
          </a:p>
          <a:p>
            <a:pPr marL="0" indent="0">
              <a:buNone/>
            </a:pPr>
            <a:r>
              <a:rPr lang="en-US" sz="4900" b="1" dirty="0" smtClean="0"/>
              <a:t>7. Capture the Cretan Bull.</a:t>
            </a:r>
          </a:p>
          <a:p>
            <a:pPr marL="0" indent="0">
              <a:buNone/>
            </a:pPr>
            <a:r>
              <a:rPr lang="en-US" sz="4900" b="1" dirty="0" smtClean="0"/>
              <a:t>8. Steal the Mares of </a:t>
            </a:r>
            <a:r>
              <a:rPr lang="en-US" sz="4900" b="1" dirty="0" err="1" smtClean="0"/>
              <a:t>Diomedes</a:t>
            </a:r>
            <a:r>
              <a:rPr lang="en-US" sz="4900" b="1" dirty="0" smtClean="0"/>
              <a:t>.</a:t>
            </a:r>
          </a:p>
          <a:p>
            <a:pPr marL="0" indent="0">
              <a:buNone/>
            </a:pPr>
            <a:r>
              <a:rPr lang="en-US" sz="4900" b="1" dirty="0" smtClean="0"/>
              <a:t>9. Obtain the girdle of Hippolyta, Queen of the Amazons.</a:t>
            </a:r>
          </a:p>
          <a:p>
            <a:pPr marL="0" indent="0">
              <a:buNone/>
            </a:pPr>
            <a:r>
              <a:rPr lang="en-US" sz="4900" b="1" dirty="0" smtClean="0"/>
              <a:t>10. Obtain the cattle of the monster </a:t>
            </a:r>
            <a:r>
              <a:rPr lang="en-US" sz="4900" b="1" dirty="0" err="1" smtClean="0"/>
              <a:t>Geryon</a:t>
            </a:r>
            <a:r>
              <a:rPr lang="en-US" sz="4900" b="1" dirty="0" smtClean="0"/>
              <a:t>.</a:t>
            </a:r>
          </a:p>
          <a:p>
            <a:pPr marL="0" indent="0">
              <a:buNone/>
            </a:pPr>
            <a:r>
              <a:rPr lang="en-US" sz="4900" b="1" dirty="0" smtClean="0"/>
              <a:t>11. Steal the apples of the </a:t>
            </a:r>
            <a:r>
              <a:rPr lang="en-US" sz="4900" b="1" dirty="0" err="1" smtClean="0"/>
              <a:t>Hesperides</a:t>
            </a:r>
            <a:r>
              <a:rPr lang="en-US" sz="4900" b="1" dirty="0" smtClean="0"/>
              <a:t> </a:t>
            </a:r>
          </a:p>
          <a:p>
            <a:pPr marL="0" indent="0">
              <a:buNone/>
            </a:pPr>
            <a:r>
              <a:rPr lang="en-US" sz="4900" b="1" dirty="0" smtClean="0"/>
              <a:t>12. Capture and bring back Cerberus.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0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Beast Similes in the myth of Heracles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John Berger</a:t>
            </a:r>
          </a:p>
          <a:p>
            <a:r>
              <a:rPr lang="en-US" dirty="0" smtClean="0"/>
              <a:t>Humans vs. Animals</a:t>
            </a:r>
          </a:p>
          <a:p>
            <a:r>
              <a:rPr lang="en-US" dirty="0" smtClean="0"/>
              <a:t>Humans over Animals? </a:t>
            </a:r>
          </a:p>
          <a:p>
            <a:r>
              <a:rPr lang="en-US" dirty="0" smtClean="0"/>
              <a:t>Heracles overcoming all animals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Animal Sacrifice in Greek Mythology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8077199" cy="4876800"/>
          </a:xfrm>
        </p:spPr>
      </p:pic>
    </p:spTree>
    <p:extLst>
      <p:ext uri="{BB962C8B-B14F-4D97-AF65-F5344CB8AC3E}">
        <p14:creationId xmlns:p14="http://schemas.microsoft.com/office/powerpoint/2010/main" val="19435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828</TotalTime>
  <Words>347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Horizon</vt:lpstr>
      <vt:lpstr>Ελληνική μυθολογία και τα ζώα</vt:lpstr>
      <vt:lpstr>Similes</vt:lpstr>
      <vt:lpstr>Beast Similes in the Iliad</vt:lpstr>
      <vt:lpstr>Beast Similes in the Iliad, Cont.</vt:lpstr>
      <vt:lpstr>Achilles vs. hector</vt:lpstr>
      <vt:lpstr>The Myth of Heracles (Hercules)</vt:lpstr>
      <vt:lpstr>Back Ground of The Myth of Heracles</vt:lpstr>
      <vt:lpstr>Beast Similes in the myth of Heracles</vt:lpstr>
      <vt:lpstr>Animal Sacrifice in Greek Mythology</vt:lpstr>
      <vt:lpstr>Animal Sacrifice, Cont.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Ελληνική μυθολογία και τα ζώα</dc:title>
  <dc:creator>Jessica</dc:creator>
  <cp:lastModifiedBy>Jessica</cp:lastModifiedBy>
  <cp:revision>15</cp:revision>
  <dcterms:created xsi:type="dcterms:W3CDTF">2013-11-16T21:31:29Z</dcterms:created>
  <dcterms:modified xsi:type="dcterms:W3CDTF">2013-11-19T07:36:45Z</dcterms:modified>
</cp:coreProperties>
</file>